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70" r:id="rId2"/>
    <p:sldId id="271" r:id="rId3"/>
    <p:sldId id="272" r:id="rId4"/>
    <p:sldId id="274" r:id="rId5"/>
    <p:sldId id="273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>
      <p:cViewPr varScale="1">
        <p:scale>
          <a:sx n="120" d="100"/>
          <a:sy n="120" d="100"/>
        </p:scale>
        <p:origin x="20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Jonggu</a:t>
            </a:r>
            <a:r>
              <a:rPr lang="en-US" altLang="ko-KR" dirty="0"/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r>
              <a:rPr lang="en-US" altLang="ko-KR" dirty="0"/>
              <a:t> (</a:t>
            </a:r>
            <a:r>
              <a:rPr lang="en" altLang="ko-KR" dirty="0"/>
              <a:t>Refactoring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Jinhyuk</a:t>
            </a:r>
            <a:r>
              <a:rPr lang="en-US" altLang="ko-KR" dirty="0"/>
              <a:t> Yang (</a:t>
            </a:r>
            <a:r>
              <a:rPr lang="en" altLang="ko-KR" dirty="0"/>
              <a:t>Static Analysis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Hyoyeon</a:t>
            </a:r>
            <a:r>
              <a:rPr lang="en-US" altLang="ko-KR" dirty="0"/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/>
              <a:t>“Studying and Understanding of SDET Culture and Techniques”, </a:t>
            </a:r>
            <a:r>
              <a:rPr lang="en-US" altLang="ko-KR" b="1" i="1" u="sng" dirty="0"/>
              <a:t>not dancing or singing!!</a:t>
            </a:r>
            <a:endParaRPr lang="en-US" altLang="ko-KR" b="1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5 </a:t>
            </a:r>
            <a:r>
              <a:rPr lang="en-US" altLang="ko-KR" dirty="0" err="1"/>
              <a:t>hrs</a:t>
            </a:r>
            <a:r>
              <a:rPr lang="en-US" altLang="ko-KR" dirty="0"/>
              <a:t> for project / day, 1 project / day, 1 mentoring meeting / week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449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“</a:t>
            </a:r>
            <a:r>
              <a:rPr lang="en-US" altLang="ko-KR" sz="2000" i="1" dirty="0"/>
              <a:t>Tracking bugs and defects until our customer(</a:t>
            </a:r>
            <a:r>
              <a:rPr lang="en-US" altLang="ko-KR" sz="2000" b="1" i="1" dirty="0" err="1"/>
              <a:t>jeff</a:t>
            </a:r>
            <a:r>
              <a:rPr lang="en-US" altLang="ko-KR" sz="2000" i="1" dirty="0"/>
              <a:t>) is satisfied.”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Testability</a:t>
            </a:r>
            <a:r>
              <a:rPr lang="en-US" altLang="ko-KR" sz="2000" dirty="0"/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correctness </a:t>
            </a:r>
            <a:r>
              <a:rPr lang="en-US" altLang="ko-KR" sz="2000" dirty="0"/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suitability for new features </a:t>
            </a:r>
            <a:r>
              <a:rPr lang="en-US" altLang="ko-KR" sz="2000" dirty="0"/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Usability</a:t>
            </a:r>
            <a:r>
              <a:rPr lang="en-US" altLang="ko-KR" sz="2000" dirty="0"/>
              <a:t> (optional) : improve game command and message visibility (can be play the game with the less use ‘help’ command)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50EE6E-47F1-0544-941B-FA3723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3123278"/>
            <a:ext cx="5172915" cy="32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CI : </a:t>
            </a:r>
            <a:r>
              <a:rPr lang="en-US" altLang="ko-KR" sz="2000" b="1" dirty="0" err="1"/>
              <a:t>Github</a:t>
            </a:r>
            <a:r>
              <a:rPr lang="en-US" altLang="ko-KR" sz="2000" b="1" dirty="0"/>
              <a:t> + Jenkins (</a:t>
            </a:r>
            <a:r>
              <a:rPr lang="en-US" altLang="ko-KR" sz="2000" b="1" dirty="0">
                <a:hlinkClick r:id="rId2"/>
              </a:rPr>
              <a:t>http://40.74.87.221:8080</a:t>
            </a:r>
            <a:r>
              <a:rPr lang="en-US" altLang="ko-KR" sz="2000" b="1" dirty="0"/>
              <a:t>)+ </a:t>
            </a:r>
            <a:r>
              <a:rPr lang="en-US" altLang="ko-KR" sz="2000" b="1" dirty="0" err="1"/>
              <a:t>sonaQube</a:t>
            </a:r>
            <a:endParaRPr lang="en-US" altLang="ko-KR" sz="2000" b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Source repository :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https://github.com/sunghochin/TartanAdventure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Quality Tool : SonarQube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4"/>
              </a:rPr>
              <a:t>http://40.74.87.211:9000/projects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document configuration : </a:t>
            </a:r>
            <a:r>
              <a:rPr lang="en-US" altLang="ko-KR" sz="1600" dirty="0"/>
              <a:t>wiki page (</a:t>
            </a:r>
            <a:r>
              <a:rPr lang="en-US" altLang="ko-KR" sz="1600" dirty="0">
                <a:hlinkClick r:id="rId5"/>
              </a:rPr>
              <a:t>https://sdet-bts.atlassian.net/wiki/spaces/SDET/overview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issue tracker : </a:t>
            </a:r>
            <a:r>
              <a:rPr lang="en-US" altLang="ko-KR" sz="1600" dirty="0" err="1"/>
              <a:t>jira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Coverage library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jacoco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pitest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288</Words>
  <Application>Microsoft Macintosh PowerPoint</Application>
  <PresentationFormat>화면 슬라이드 쇼(4:3)</PresentationFormat>
  <Paragraphs>51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49</cp:revision>
  <dcterms:created xsi:type="dcterms:W3CDTF">2018-07-20T19:33:24Z</dcterms:created>
  <dcterms:modified xsi:type="dcterms:W3CDTF">2018-07-22T14:19:16Z</dcterms:modified>
</cp:coreProperties>
</file>